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7735" autoAdjust="0"/>
  </p:normalViewPr>
  <p:slideViewPr>
    <p:cSldViewPr>
      <p:cViewPr varScale="1">
        <p:scale>
          <a:sx n="66" d="100"/>
          <a:sy n="66" d="100"/>
        </p:scale>
        <p:origin x="1930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3A641-4769-4617-8B48-14BC5B3E3668}" type="datetimeFigureOut">
              <a:rPr lang="en-GB" smtClean="0"/>
              <a:t>14/02/2024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45236-FF56-4A3B-934A-98627E528E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880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3A641-4769-4617-8B48-14BC5B3E3668}" type="datetimeFigureOut">
              <a:rPr lang="en-GB" smtClean="0"/>
              <a:t>14/02/2024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45236-FF56-4A3B-934A-98627E528E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684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3A641-4769-4617-8B48-14BC5B3E3668}" type="datetimeFigureOut">
              <a:rPr lang="en-GB" smtClean="0"/>
              <a:t>14/02/2024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45236-FF56-4A3B-934A-98627E528E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44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3A641-4769-4617-8B48-14BC5B3E3668}" type="datetimeFigureOut">
              <a:rPr lang="en-GB" smtClean="0"/>
              <a:t>14/02/2024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45236-FF56-4A3B-934A-98627E528E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2494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3A641-4769-4617-8B48-14BC5B3E3668}" type="datetimeFigureOut">
              <a:rPr lang="en-GB" smtClean="0"/>
              <a:t>14/02/2024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45236-FF56-4A3B-934A-98627E528E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7920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3A641-4769-4617-8B48-14BC5B3E3668}" type="datetimeFigureOut">
              <a:rPr lang="en-GB" smtClean="0"/>
              <a:t>14/02/2024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45236-FF56-4A3B-934A-98627E528E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0722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3A641-4769-4617-8B48-14BC5B3E3668}" type="datetimeFigureOut">
              <a:rPr lang="en-GB" smtClean="0"/>
              <a:t>14/02/2024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45236-FF56-4A3B-934A-98627E528E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848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3A641-4769-4617-8B48-14BC5B3E3668}" type="datetimeFigureOut">
              <a:rPr lang="en-GB" smtClean="0"/>
              <a:t>14/02/2024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45236-FF56-4A3B-934A-98627E528E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904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3A641-4769-4617-8B48-14BC5B3E3668}" type="datetimeFigureOut">
              <a:rPr lang="en-GB" smtClean="0"/>
              <a:t>14/02/2024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45236-FF56-4A3B-934A-98627E528E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224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3A641-4769-4617-8B48-14BC5B3E3668}" type="datetimeFigureOut">
              <a:rPr lang="en-GB" smtClean="0"/>
              <a:t>14/02/2024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45236-FF56-4A3B-934A-98627E528E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205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3A641-4769-4617-8B48-14BC5B3E3668}" type="datetimeFigureOut">
              <a:rPr lang="en-GB" smtClean="0"/>
              <a:t>14/02/2024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45236-FF56-4A3B-934A-98627E528E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2124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A3A641-4769-4617-8B48-14BC5B3E3668}" type="datetimeFigureOut">
              <a:rPr lang="en-GB" smtClean="0"/>
              <a:t>14/02/2024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745236-FF56-4A3B-934A-98627E528E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688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2H2D1Ul4pjE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36713"/>
            <a:ext cx="7772400" cy="2763738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>
            <a:noAutofit/>
          </a:bodyPr>
          <a:lstStyle/>
          <a:p>
            <a:br>
              <a:rPr lang="en-GB" sz="5400" dirty="0">
                <a:latin typeface="Sassoon Infant Rg" pitchFamily="2" charset="0"/>
                <a:ea typeface="Sassoon Infant Rg" pitchFamily="2" charset="0"/>
              </a:rPr>
            </a:br>
            <a:r>
              <a:rPr lang="en-GB" sz="5400" dirty="0">
                <a:latin typeface="Sassoon Infant Rg" pitchFamily="2" charset="0"/>
                <a:ea typeface="Sassoon Infant Rg" pitchFamily="2" charset="0"/>
              </a:rPr>
              <a:t>Year 6 KS2 SATS information</a:t>
            </a:r>
            <a:endParaRPr lang="en-GB" dirty="0">
              <a:latin typeface="Sassoon Infant Rg" pitchFamily="2" charset="0"/>
              <a:ea typeface="Sassoon Infant Rg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>
                <a:hlinkClick r:id="rId2"/>
              </a:rPr>
              <a:t>https://www.youtube.com/watch?v=2H2D1Ul4pjE</a:t>
            </a:r>
            <a:endParaRPr lang="en-GB" dirty="0"/>
          </a:p>
          <a:p>
            <a:endParaRPr lang="en-GB" dirty="0"/>
          </a:p>
          <a:p>
            <a:r>
              <a:rPr lang="en-GB" dirty="0"/>
              <a:t>(2020 video clip but all still apply in 2024)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31081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4C1D0-23D7-8144-8CB1-115F3A70E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2024 Timetable</a:t>
            </a:r>
          </a:p>
        </p:txBody>
      </p:sp>
      <p:pic>
        <p:nvPicPr>
          <p:cNvPr id="5" name="Picture 4" descr="A screen shot of a test&#10;&#10;Description automatically generated">
            <a:extLst>
              <a:ext uri="{FF2B5EF4-FFF2-40B4-BE49-F238E27FC236}">
                <a16:creationId xmlns:a16="http://schemas.microsoft.com/office/drawing/2014/main" id="{39DBC2CF-DF59-9CF1-7F6F-F310A0FB4A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88" y="1490392"/>
            <a:ext cx="8583223" cy="3877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3966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0F76B5-8999-4FEE-8FC0-7579EC5442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can you help at home?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BA318B-B57F-47B0-912C-AD7434B48F9F}"/>
              </a:ext>
            </a:extLst>
          </p:cNvPr>
          <p:cNvSpPr txBox="1"/>
          <p:nvPr/>
        </p:nvSpPr>
        <p:spPr>
          <a:xfrm>
            <a:off x="719572" y="1397222"/>
            <a:ext cx="7704856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Pupils should be reading at home every day.  This includes reading a banded book and a book for enjoyment.  </a:t>
            </a:r>
          </a:p>
          <a:p>
            <a:r>
              <a:rPr lang="en-GB" sz="28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 Pupils should be practising times tables regularly and completing their maths and SPAG homework weekly, from the CGP books.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Spellings need to be practised regularly.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SPAG practise work to be completed weekly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76469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961</TotalTime>
  <Words>97</Words>
  <Application>Microsoft Office PowerPoint</Application>
  <PresentationFormat>On-screen Show (4:3)</PresentationFormat>
  <Paragraphs>13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Sassoon Infant Rg</vt:lpstr>
      <vt:lpstr>Office Theme</vt:lpstr>
      <vt:lpstr> Year 6 KS2 SATS information</vt:lpstr>
      <vt:lpstr>2024 Timetable</vt:lpstr>
      <vt:lpstr>How can you help at home?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Open Evening- Sycamore</dc:title>
  <dc:creator>Miss Colette Burke</dc:creator>
  <cp:lastModifiedBy>Natalie Hayton</cp:lastModifiedBy>
  <cp:revision>13</cp:revision>
  <dcterms:created xsi:type="dcterms:W3CDTF">2017-07-06T16:27:35Z</dcterms:created>
  <dcterms:modified xsi:type="dcterms:W3CDTF">2024-02-14T14:31:20Z</dcterms:modified>
</cp:coreProperties>
</file>